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314" r:id="rId5"/>
    <p:sldId id="349" r:id="rId6"/>
    <p:sldId id="350" r:id="rId7"/>
    <p:sldId id="361" r:id="rId8"/>
    <p:sldId id="373" r:id="rId9"/>
    <p:sldId id="385" r:id="rId10"/>
    <p:sldId id="386" r:id="rId11"/>
    <p:sldId id="366" r:id="rId12"/>
    <p:sldId id="367" r:id="rId13"/>
    <p:sldId id="368" r:id="rId14"/>
    <p:sldId id="339" r:id="rId15"/>
    <p:sldId id="369" r:id="rId16"/>
    <p:sldId id="370" r:id="rId17"/>
    <p:sldId id="382" r:id="rId18"/>
    <p:sldId id="383" r:id="rId19"/>
    <p:sldId id="384" r:id="rId20"/>
    <p:sldId id="371" r:id="rId21"/>
    <p:sldId id="380" r:id="rId22"/>
    <p:sldId id="372" r:id="rId23"/>
    <p:sldId id="381" r:id="rId24"/>
    <p:sldId id="357" r:id="rId25"/>
    <p:sldId id="379" r:id="rId26"/>
    <p:sldId id="316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IDA vs Pushover" id="{33525A39-1BB0-420E-A99F-89CE9DAF8F9A}">
          <p14:sldIdLst>
            <p14:sldId id="349"/>
            <p14:sldId id="350"/>
            <p14:sldId id="361"/>
            <p14:sldId id="373"/>
            <p14:sldId id="385"/>
            <p14:sldId id="386"/>
            <p14:sldId id="366"/>
            <p14:sldId id="367"/>
            <p14:sldId id="368"/>
          </p14:sldIdLst>
        </p14:section>
        <p14:section name="Pushover Hinge" id="{D649DAEF-F8B3-4CC4-97F8-B7754DD18883}">
          <p14:sldIdLst>
            <p14:sldId id="339"/>
            <p14:sldId id="369"/>
            <p14:sldId id="370"/>
            <p14:sldId id="382"/>
            <p14:sldId id="383"/>
            <p14:sldId id="384"/>
            <p14:sldId id="371"/>
            <p14:sldId id="380"/>
            <p14:sldId id="372"/>
            <p14:sldId id="381"/>
          </p14:sldIdLst>
        </p14:section>
        <p14:section name="GUI" id="{4985B93E-9939-477A-BA0E-1A938E934863}">
          <p14:sldIdLst>
            <p14:sldId id="357"/>
            <p14:sldId id="379"/>
          </p14:sldIdLst>
        </p14:section>
        <p14:section name="Roadmap" id="{4B1DB29A-4AEB-4B77-8A06-0C7ADFAC9240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6E6"/>
    <a:srgbClr val="F7F7F7"/>
    <a:srgbClr val="F8F8F8"/>
    <a:srgbClr val="FE1359"/>
    <a:srgbClr val="FAF8F9"/>
    <a:srgbClr val="F9E5D7"/>
    <a:srgbClr val="1B1B1B"/>
    <a:srgbClr val="FAFAFA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404" autoAdjust="0"/>
  </p:normalViewPr>
  <p:slideViewPr>
    <p:cSldViewPr snapToGrid="0">
      <p:cViewPr varScale="1">
        <p:scale>
          <a:sx n="93" d="100"/>
          <a:sy n="93" d="100"/>
        </p:scale>
        <p:origin x="918" y="84"/>
      </p:cViewPr>
      <p:guideLst>
        <p:guide orient="horz" pos="2160"/>
        <p:guide pos="3840"/>
        <p:guide pos="529"/>
        <p:guide pos="7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試試看暫停一下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(11)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TAP052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90" y="1823240"/>
            <a:ext cx="5344500" cy="400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82324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90" y="323548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190" y="295100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705" b="19225"/>
          <a:stretch/>
        </p:blipFill>
        <p:spPr>
          <a:xfrm>
            <a:off x="6100933" y="2190309"/>
            <a:ext cx="5506850" cy="40510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66" b="21085"/>
          <a:stretch/>
        </p:blipFill>
        <p:spPr>
          <a:xfrm>
            <a:off x="584496" y="2232840"/>
            <a:ext cx="5506850" cy="40084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7898" y="1559646"/>
            <a:ext cx="19945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 History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6970" y="1559642"/>
            <a:ext cx="147732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1346" y="1552353"/>
            <a:ext cx="0" cy="4688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47479" y="3637108"/>
            <a:ext cx="1934183" cy="427425"/>
          </a:xfrm>
          <a:prstGeom prst="rect">
            <a:avLst/>
          </a:prstGeom>
          <a:solidFill>
            <a:schemeClr val="accent1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Middle Hinge</a:t>
            </a:r>
          </a:p>
        </p:txBody>
      </p:sp>
    </p:spTree>
    <p:extLst>
      <p:ext uri="{BB962C8B-B14F-4D97-AF65-F5344CB8AC3E}">
        <p14:creationId xmlns:p14="http://schemas.microsoft.com/office/powerpoint/2010/main" val="287627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97780A8-55AE-48DC-B7FD-1EE2C429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778890-2725-4072-8B83-18EA2402F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728A0B-9C55-4E09-9E51-F9BC1BD32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873"/>
          <a:stretch/>
        </p:blipFill>
        <p:spPr>
          <a:xfrm>
            <a:off x="474923" y="2291136"/>
            <a:ext cx="5468072" cy="53579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D8AC36-38BD-4216-B89C-2177CB13A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022"/>
          <a:stretch/>
        </p:blipFill>
        <p:spPr>
          <a:xfrm>
            <a:off x="6073874" y="2291136"/>
            <a:ext cx="5297959" cy="534769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7A3736A-095D-4BA9-A318-F923F1CF8E08}"/>
              </a:ext>
            </a:extLst>
          </p:cNvPr>
          <p:cNvSpPr txBox="1"/>
          <p:nvPr/>
        </p:nvSpPr>
        <p:spPr>
          <a:xfrm>
            <a:off x="2969231" y="1756881"/>
            <a:ext cx="82971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DC451D-2064-49EC-A687-D2D7BD7D1E71}"/>
              </a:ext>
            </a:extLst>
          </p:cNvPr>
          <p:cNvSpPr txBox="1"/>
          <p:nvPr/>
        </p:nvSpPr>
        <p:spPr>
          <a:xfrm>
            <a:off x="8435083" y="1756881"/>
            <a:ext cx="115031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Maximum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A4729C9-F5FE-4AD6-ADFF-A3FD53E33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4E3C69-42A1-4071-B17F-FAB9EAD1C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1430F8-5BA1-404B-B36C-082D7D08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582" y="0"/>
            <a:ext cx="5452418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F05164-F599-4F2D-BC1C-4865EEE4D7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0236" y="0"/>
            <a:ext cx="536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7208C43-52E1-49A6-B742-73AA96A39F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975439" cy="1311128"/>
          </a:xfrm>
        </p:spPr>
        <p:txBody>
          <a:bodyPr/>
          <a:lstStyle/>
          <a:p>
            <a:r>
              <a:rPr lang="en-US" altLang="zh-TW" dirty="0"/>
              <a:t>Artificial Time History - TAP010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62A905-98D1-40A4-8B45-90F15B79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ED8F4D-91BB-496F-9317-D403F8CAD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423"/>
          <a:stretch/>
        </p:blipFill>
        <p:spPr>
          <a:xfrm>
            <a:off x="436059" y="2352781"/>
            <a:ext cx="5530408" cy="53887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AD704B-7CD5-4908-8C74-EE5FA685A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423"/>
          <a:stretch/>
        </p:blipFill>
        <p:spPr>
          <a:xfrm>
            <a:off x="6038384" y="2342513"/>
            <a:ext cx="5530408" cy="538879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9617B9E-9596-4795-A8DA-691719B0748E}"/>
              </a:ext>
            </a:extLst>
          </p:cNvPr>
          <p:cNvSpPr txBox="1"/>
          <p:nvPr/>
        </p:nvSpPr>
        <p:spPr>
          <a:xfrm>
            <a:off x="2969231" y="1756881"/>
            <a:ext cx="82971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6A70A3-3E88-459D-8A6D-B3A24B323632}"/>
              </a:ext>
            </a:extLst>
          </p:cNvPr>
          <p:cNvSpPr txBox="1"/>
          <p:nvPr/>
        </p:nvSpPr>
        <p:spPr>
          <a:xfrm>
            <a:off x="8435083" y="1756881"/>
            <a:ext cx="115031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Maximum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9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CAE7F3-3468-4D7D-82D5-1BA22A463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E9F56E-BCCF-49A4-9048-EB63D4340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93B8DD-E0C3-439F-87B5-A840DE1B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97" y="0"/>
            <a:ext cx="5530408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B010C6-7565-46A4-A33C-E062D4FA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96" y="0"/>
            <a:ext cx="5530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ED49116-7FF9-4B43-8B5A-9F63F292D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E1D49C-A0D7-477A-97C8-87C9C3E2F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37E455-FC55-45B7-83C7-50F5CFC7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80" y="0"/>
            <a:ext cx="5530408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4C583E-6D0F-4D18-84C3-7FA090D1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12" y="0"/>
            <a:ext cx="5530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0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C50677-E789-4F8B-8742-015EB61B6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18876"/>
          <a:stretch/>
        </p:blipFill>
        <p:spPr>
          <a:xfrm>
            <a:off x="428435" y="2085653"/>
            <a:ext cx="10965263" cy="5563451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71BA523-7A2A-41E2-A89C-D5E94C58C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0 Step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C172CA-D9F3-4553-AD76-9286D6E37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E3EDAC-DA47-420F-8956-DA75A76D9C41}"/>
              </a:ext>
            </a:extLst>
          </p:cNvPr>
          <p:cNvSpPr txBox="1"/>
          <p:nvPr/>
        </p:nvSpPr>
        <p:spPr>
          <a:xfrm>
            <a:off x="2969231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F0DE53-04EF-4BA0-80B1-1DC07D10E4B5}"/>
              </a:ext>
            </a:extLst>
          </p:cNvPr>
          <p:cNvSpPr txBox="1"/>
          <p:nvPr/>
        </p:nvSpPr>
        <p:spPr>
          <a:xfrm>
            <a:off x="8435083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3AAB039-39D4-420B-AFB0-0F2F7C151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5284" t="22322" r="3272"/>
          <a:stretch/>
        </p:blipFill>
        <p:spPr>
          <a:xfrm>
            <a:off x="838200" y="2280863"/>
            <a:ext cx="9959939" cy="532715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D2457C3-0390-4EB6-84C4-3630BB284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13 Step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34C5CE-96E2-42BB-8832-CB4E0056D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39DAEA-99D9-4299-8BC7-24C5F532F772}"/>
              </a:ext>
            </a:extLst>
          </p:cNvPr>
          <p:cNvSpPr txBox="1"/>
          <p:nvPr/>
        </p:nvSpPr>
        <p:spPr>
          <a:xfrm>
            <a:off x="2969231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B1E536-646E-4014-93D1-C046A8B625EC}"/>
              </a:ext>
            </a:extLst>
          </p:cNvPr>
          <p:cNvSpPr txBox="1"/>
          <p:nvPr/>
        </p:nvSpPr>
        <p:spPr>
          <a:xfrm>
            <a:off x="8435083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8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0CB0D8A-023E-4CE4-950B-B457E4A95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79" t="21873"/>
          <a:stretch/>
        </p:blipFill>
        <p:spPr>
          <a:xfrm>
            <a:off x="838200" y="2219218"/>
            <a:ext cx="10190224" cy="535797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90FF9EE-EDBA-497E-9C5C-21321E67A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Time History 30s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F3C9A7-1E99-423B-A800-D7E5756FF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D9797B-CD09-4F54-A20D-EB6013861761}"/>
              </a:ext>
            </a:extLst>
          </p:cNvPr>
          <p:cNvSpPr txBox="1"/>
          <p:nvPr/>
        </p:nvSpPr>
        <p:spPr>
          <a:xfrm>
            <a:off x="2969231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670761-4B11-40C4-8167-E91C1A3B4C3A}"/>
              </a:ext>
            </a:extLst>
          </p:cNvPr>
          <p:cNvSpPr txBox="1"/>
          <p:nvPr/>
        </p:nvSpPr>
        <p:spPr>
          <a:xfrm>
            <a:off x="8435083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8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10" name="矩形 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0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0C707C-376D-4382-97CE-2E03A7FA4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21273"/>
          <a:stretch/>
        </p:blipFill>
        <p:spPr>
          <a:xfrm>
            <a:off x="440031" y="2270590"/>
            <a:ext cx="10983169" cy="5399068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3BEEF86-B540-4AA4-A09F-529C52ADD2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 40s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8459B8-D953-4EA5-BB2B-D09BD5765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DDC89F-F209-45F2-A346-84E039539281}"/>
              </a:ext>
            </a:extLst>
          </p:cNvPr>
          <p:cNvSpPr txBox="1"/>
          <p:nvPr/>
        </p:nvSpPr>
        <p:spPr>
          <a:xfrm>
            <a:off x="2969231" y="175688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DAE7AC-B4C0-4499-A696-5F3ADFA45D66}"/>
              </a:ext>
            </a:extLst>
          </p:cNvPr>
          <p:cNvSpPr txBox="1"/>
          <p:nvPr/>
        </p:nvSpPr>
        <p:spPr>
          <a:xfrm>
            <a:off x="8435083" y="1756881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LinearCut</a:t>
            </a:r>
            <a:endParaRPr lang="fr-FR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GUI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r="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4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0D5BE8-28D3-47DF-B792-F1CC9C752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F14CD9E5-6489-4F50-8BE2-2119579F99D0}"/>
              </a:ext>
            </a:extLst>
          </p:cNvPr>
          <p:cNvPicPr>
            <a:picLocks noGrp="1" noChangeAspect="1"/>
          </p:cNvPicPr>
          <p:nvPr>
            <p:ph type="pic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51" t="4552" r="51" b="5816"/>
          <a:stretch/>
        </p:blipFill>
        <p:spPr>
          <a:xfrm>
            <a:off x="1408113" y="1030288"/>
            <a:ext cx="9366250" cy="58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oggle-downloads-production.s3.eu-west-1.amazonaws.com/71efc77a0e627aba32e5c44a01051b557e3c3ea79fb21b2957e74b7a1e1594a4/download.png?AWSAccessKeyId=ASIA4YTCGXFHK6DODE4P&amp;Expires=1550141232&amp;Signature=Scpbhc6RgaiFBSUlzlCTEdnCT0M%3D&amp;x-amz-security-token=FQoGZXIvYXdzEI3%2F%2F%2F%2F%2F%2F%2F%2F%2F%2FwEaDL4NX9JtlEoWubZVdiLwAWyzvYD1QpAtkk6XlY%2F5mcOUg5L3%2B4Dwq4e8py43%2BhslbLlaLqeSX5q1FF%2FWgApW6Lox%2FaxELVAiEnTub7xtIkHxKf%2Bw297DX5ZLwQ9z%2F3JaHZ5PF7hoPthsBXr6PAMsM%2Fets2aP%2FjRRsMtpVQhUbs5pasoe6nOE5tY04ySGgUUGVhs14%2BdJ1WWa4AJ1lnFaVKD4TBcPsWoUEoavujsa2L3gSqQcFUff8hU5e%2FVJP9Zz3Z0fio6n9zG2bEMQoxkEwr7H7X4f6e69mMjgtgcWzA6Fme8e2bKBZ6rkWg906jrv9qFjE%2FwtN3UIkW9NUK2GoyikwZPjBQ%3D%3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" y="1691452"/>
            <a:ext cx="12188360" cy="454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5" name="TextBox 3"/>
          <p:cNvSpPr txBox="1"/>
          <p:nvPr/>
        </p:nvSpPr>
        <p:spPr>
          <a:xfrm>
            <a:off x="4019107" y="4784651"/>
            <a:ext cx="184922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Nonlinear Hinge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7123632" y="3793439"/>
            <a:ext cx="6469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5496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25452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6000" y="3346751"/>
            <a:ext cx="482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NEGATIVE =&gt; NON-NEGATIVE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54077" y="409667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528" y="3900567"/>
            <a:ext cx="37636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NEW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EQUAL DISPLACEMENT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1452282" y="1785769"/>
            <a:ext cx="4937760" cy="39480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452282" y="1785769"/>
            <a:ext cx="3012142" cy="3948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108499" y="2280621"/>
            <a:ext cx="0" cy="34532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239845" y="2280621"/>
            <a:ext cx="0" cy="345320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0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IDA vs Pushover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689768"/>
            <a:ext cx="6095238" cy="4552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89769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6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B45FF90-D2DD-4C9C-94EC-06714A142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 vs Pushover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53C600-BC4E-4AE4-AEBB-D56437B7D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470E46-325E-422A-B6D1-F1118A00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76791"/>
            <a:ext cx="6095238" cy="45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2B257B-53D7-4F24-92EF-4775B992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76791"/>
            <a:ext cx="6095238" cy="4561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1E0CF42-C81A-44E3-8E23-3023FF391977}"/>
                  </a:ext>
                </a:extLst>
              </p:cNvPr>
              <p:cNvSpPr txBox="1"/>
              <p:nvPr/>
            </p:nvSpPr>
            <p:spPr>
              <a:xfrm>
                <a:off x="6870702" y="1131298"/>
                <a:ext cx="1454565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𝑆𝑎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𝑉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/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𝛼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1E0CF42-C81A-44E3-8E23-3023FF391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02" y="1131298"/>
                <a:ext cx="14545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1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4C0D94-3382-40AE-9EE6-57E0A43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23" y="1635695"/>
            <a:ext cx="6095238" cy="45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42FE9A-848A-408D-B730-51C132E1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161" y="1548739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6F45FD0-862C-4039-AE49-42931A4BA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365B27-A3F2-46DF-B602-FBEE557F7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3A69EC-8E7F-49D3-91DC-3BEA0678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484" y="1580361"/>
            <a:ext cx="6095238" cy="45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5626FF-1AF8-4A38-9461-388771B3F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0800" y="1580360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TAP010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0" y="1620040"/>
            <a:ext cx="5344500" cy="400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50" y="154892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30" y="326596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770" y="362204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TAP032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0" y="2036600"/>
            <a:ext cx="5344500" cy="400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50" y="207216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70" y="285400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360" y="316436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5365</TotalTime>
  <Words>124</Words>
  <Application>Microsoft Office PowerPoint</Application>
  <PresentationFormat>寬螢幕</PresentationFormat>
  <Paragraphs>76</Paragraphs>
  <Slides>23</Slides>
  <Notes>1</Notes>
  <HiddenSlides>3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Segoe UI</vt:lpstr>
      <vt:lpstr>Segoe UI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bohao6</cp:lastModifiedBy>
  <cp:revision>348</cp:revision>
  <dcterms:created xsi:type="dcterms:W3CDTF">2015-10-12T10:51:44Z</dcterms:created>
  <dcterms:modified xsi:type="dcterms:W3CDTF">2019-02-25T11:43:29Z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